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6" r:id="rId4"/>
  </p:sldMasterIdLst>
  <p:notesMasterIdLst>
    <p:notesMasterId r:id="rId6"/>
  </p:notesMasterIdLst>
  <p:sldIdLst>
    <p:sldId id="261" r:id="rId5"/>
  </p:sldIdLst>
  <p:sldSz cx="10691813" cy="7559675"/>
  <p:notesSz cx="7099300" cy="10234613"/>
  <p:defaultTextStyle>
    <a:defPPr>
      <a:defRPr lang="de-DE"/>
    </a:defPPr>
    <a:lvl1pPr algn="ctr" rtl="0" eaLnBrk="0" fontAlgn="base" hangingPunct="0">
      <a:spcBef>
        <a:spcPct val="0"/>
      </a:spcBef>
      <a:spcAft>
        <a:spcPct val="0"/>
      </a:spcAft>
      <a:defRPr sz="1027" kern="1200">
        <a:solidFill>
          <a:schemeClr val="tx1"/>
        </a:solidFill>
        <a:latin typeface="Arial" charset="0"/>
        <a:ea typeface="+mn-ea"/>
        <a:cs typeface="+mn-cs"/>
      </a:defRPr>
    </a:lvl1pPr>
    <a:lvl2pPr marL="521387" algn="ctr" rtl="0" eaLnBrk="0" fontAlgn="base" hangingPunct="0">
      <a:spcBef>
        <a:spcPct val="0"/>
      </a:spcBef>
      <a:spcAft>
        <a:spcPct val="0"/>
      </a:spcAft>
      <a:defRPr sz="1027" kern="1200">
        <a:solidFill>
          <a:schemeClr val="tx1"/>
        </a:solidFill>
        <a:latin typeface="Arial" charset="0"/>
        <a:ea typeface="+mn-ea"/>
        <a:cs typeface="+mn-cs"/>
      </a:defRPr>
    </a:lvl2pPr>
    <a:lvl3pPr marL="1042775" algn="ctr" rtl="0" eaLnBrk="0" fontAlgn="base" hangingPunct="0">
      <a:spcBef>
        <a:spcPct val="0"/>
      </a:spcBef>
      <a:spcAft>
        <a:spcPct val="0"/>
      </a:spcAft>
      <a:defRPr sz="1027" kern="1200">
        <a:solidFill>
          <a:schemeClr val="tx1"/>
        </a:solidFill>
        <a:latin typeface="Arial" charset="0"/>
        <a:ea typeface="+mn-ea"/>
        <a:cs typeface="+mn-cs"/>
      </a:defRPr>
    </a:lvl3pPr>
    <a:lvl4pPr marL="1564162" algn="ctr" rtl="0" eaLnBrk="0" fontAlgn="base" hangingPunct="0">
      <a:spcBef>
        <a:spcPct val="0"/>
      </a:spcBef>
      <a:spcAft>
        <a:spcPct val="0"/>
      </a:spcAft>
      <a:defRPr sz="1027" kern="1200">
        <a:solidFill>
          <a:schemeClr val="tx1"/>
        </a:solidFill>
        <a:latin typeface="Arial" charset="0"/>
        <a:ea typeface="+mn-ea"/>
        <a:cs typeface="+mn-cs"/>
      </a:defRPr>
    </a:lvl4pPr>
    <a:lvl5pPr marL="2085551" algn="ctr" rtl="0" eaLnBrk="0" fontAlgn="base" hangingPunct="0">
      <a:spcBef>
        <a:spcPct val="0"/>
      </a:spcBef>
      <a:spcAft>
        <a:spcPct val="0"/>
      </a:spcAft>
      <a:defRPr sz="1027" kern="1200">
        <a:solidFill>
          <a:schemeClr val="tx1"/>
        </a:solidFill>
        <a:latin typeface="Arial" charset="0"/>
        <a:ea typeface="+mn-ea"/>
        <a:cs typeface="+mn-cs"/>
      </a:defRPr>
    </a:lvl5pPr>
    <a:lvl6pPr marL="2606939" algn="l" defTabSz="1042775" rtl="0" eaLnBrk="1" latinLnBrk="0" hangingPunct="1">
      <a:defRPr sz="1027" kern="1200">
        <a:solidFill>
          <a:schemeClr val="tx1"/>
        </a:solidFill>
        <a:latin typeface="Arial" charset="0"/>
        <a:ea typeface="+mn-ea"/>
        <a:cs typeface="+mn-cs"/>
      </a:defRPr>
    </a:lvl6pPr>
    <a:lvl7pPr marL="3128326" algn="l" defTabSz="1042775" rtl="0" eaLnBrk="1" latinLnBrk="0" hangingPunct="1">
      <a:defRPr sz="1027" kern="1200">
        <a:solidFill>
          <a:schemeClr val="tx1"/>
        </a:solidFill>
        <a:latin typeface="Arial" charset="0"/>
        <a:ea typeface="+mn-ea"/>
        <a:cs typeface="+mn-cs"/>
      </a:defRPr>
    </a:lvl7pPr>
    <a:lvl8pPr marL="3649713" algn="l" defTabSz="1042775" rtl="0" eaLnBrk="1" latinLnBrk="0" hangingPunct="1">
      <a:defRPr sz="1027" kern="1200">
        <a:solidFill>
          <a:schemeClr val="tx1"/>
        </a:solidFill>
        <a:latin typeface="Arial" charset="0"/>
        <a:ea typeface="+mn-ea"/>
        <a:cs typeface="+mn-cs"/>
      </a:defRPr>
    </a:lvl8pPr>
    <a:lvl9pPr marL="4171101" algn="l" defTabSz="1042775" rtl="0" eaLnBrk="1" latinLnBrk="0" hangingPunct="1">
      <a:defRPr sz="1027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2" orient="horz" pos="4127" userDrawn="1">
          <p15:clr>
            <a:srgbClr val="A4A3A4"/>
          </p15:clr>
        </p15:guide>
        <p15:guide id="15" pos="6588" userDrawn="1">
          <p15:clr>
            <a:srgbClr val="A4A3A4"/>
          </p15:clr>
        </p15:guide>
        <p15:guide id="19" pos="2097" userDrawn="1">
          <p15:clr>
            <a:srgbClr val="A4A3A4"/>
          </p15:clr>
        </p15:guide>
        <p15:guide id="20" pos="43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D4"/>
    <a:srgbClr val="0FAFC5"/>
    <a:srgbClr val="00A6D4"/>
    <a:srgbClr val="E53434"/>
    <a:srgbClr val="3E4F58"/>
    <a:srgbClr val="005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45" autoAdjust="0"/>
    <p:restoredTop sz="96473" autoAdjust="0"/>
  </p:normalViewPr>
  <p:slideViewPr>
    <p:cSldViewPr>
      <p:cViewPr varScale="1">
        <p:scale>
          <a:sx n="76" d="100"/>
          <a:sy n="76" d="100"/>
        </p:scale>
        <p:origin x="1464" y="102"/>
      </p:cViewPr>
      <p:guideLst>
        <p:guide orient="horz" pos="4127"/>
        <p:guide pos="6588"/>
        <p:guide pos="2097"/>
        <p:guide pos="43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oleta Dobreva" userId="363121cc-0d09-4169-bea7-af1c7cc0b0f3" providerId="ADAL" clId="{8F8B99A3-B052-40BF-9167-ADA3013933A4}"/>
    <pc:docChg chg="modSld">
      <pc:chgData name="Violeta Dobreva" userId="363121cc-0d09-4169-bea7-af1c7cc0b0f3" providerId="ADAL" clId="{8F8B99A3-B052-40BF-9167-ADA3013933A4}" dt="2026-08-17T09:29:17.010" v="14" actId="20577"/>
      <pc:docMkLst>
        <pc:docMk/>
      </pc:docMkLst>
      <pc:sldChg chg="modSp mod">
        <pc:chgData name="Violeta Dobreva" userId="363121cc-0d09-4169-bea7-af1c7cc0b0f3" providerId="ADAL" clId="{8F8B99A3-B052-40BF-9167-ADA3013933A4}" dt="2026-08-17T09:29:17.010" v="14" actId="20577"/>
        <pc:sldMkLst>
          <pc:docMk/>
          <pc:sldMk cId="1887709234" sldId="261"/>
        </pc:sldMkLst>
        <pc:spChg chg="mod">
          <ac:chgData name="Violeta Dobreva" userId="363121cc-0d09-4169-bea7-af1c7cc0b0f3" providerId="ADAL" clId="{8F8B99A3-B052-40BF-9167-ADA3013933A4}" dt="2026-08-17T09:29:06.187" v="9" actId="20577"/>
          <ac:spMkLst>
            <pc:docMk/>
            <pc:sldMk cId="1887709234" sldId="261"/>
            <ac:spMk id="3" creationId="{00000000-0000-0000-0000-000000000000}"/>
          </ac:spMkLst>
        </pc:spChg>
        <pc:spChg chg="mod">
          <ac:chgData name="Violeta Dobreva" userId="363121cc-0d09-4169-bea7-af1c7cc0b0f3" providerId="ADAL" clId="{8F8B99A3-B052-40BF-9167-ADA3013933A4}" dt="2026-08-17T09:29:17.010" v="14" actId="20577"/>
          <ac:spMkLst>
            <pc:docMk/>
            <pc:sldMk cId="1887709234" sldId="261"/>
            <ac:spMk id="5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5480" cy="51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29" tIns="47366" rIns="94729" bIns="4736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163" y="0"/>
            <a:ext cx="3075480" cy="51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29" tIns="47366" rIns="94729" bIns="473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768350"/>
            <a:ext cx="54276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04" y="4861160"/>
            <a:ext cx="5680103" cy="460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29" tIns="47366" rIns="94729" bIns="473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Textmasterformate durch Klicken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678"/>
            <a:ext cx="3075480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29" tIns="47366" rIns="94729" bIns="4736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163" y="9720678"/>
            <a:ext cx="3075480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29" tIns="47366" rIns="94729" bIns="473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5EDDCDC-85B9-4565-BD2D-533CC607F28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52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68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21387" algn="l" rtl="0" eaLnBrk="0" fontAlgn="base" hangingPunct="0">
      <a:spcBef>
        <a:spcPct val="30000"/>
      </a:spcBef>
      <a:spcAft>
        <a:spcPct val="0"/>
      </a:spcAft>
      <a:defRPr sz="1368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42775" algn="l" rtl="0" eaLnBrk="0" fontAlgn="base" hangingPunct="0">
      <a:spcBef>
        <a:spcPct val="30000"/>
      </a:spcBef>
      <a:spcAft>
        <a:spcPct val="0"/>
      </a:spcAft>
      <a:defRPr sz="1368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64162" algn="l" rtl="0" eaLnBrk="0" fontAlgn="base" hangingPunct="0">
      <a:spcBef>
        <a:spcPct val="30000"/>
      </a:spcBef>
      <a:spcAft>
        <a:spcPct val="0"/>
      </a:spcAft>
      <a:defRPr sz="1368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85551" algn="l" rtl="0" eaLnBrk="0" fontAlgn="base" hangingPunct="0">
      <a:spcBef>
        <a:spcPct val="30000"/>
      </a:spcBef>
      <a:spcAft>
        <a:spcPct val="0"/>
      </a:spcAft>
      <a:defRPr sz="1368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606939" algn="l" defTabSz="104277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6pPr>
    <a:lvl7pPr marL="3128326" algn="l" defTabSz="104277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7pPr>
    <a:lvl8pPr marL="3649713" algn="l" defTabSz="104277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8pPr>
    <a:lvl9pPr marL="4171101" algn="l" defTabSz="104277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B389FE-D730-4988-920A-267469BD707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36613" y="768350"/>
            <a:ext cx="5427662" cy="3836988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332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471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auto">
          <a:xfrm>
            <a:off x="196850" y="1115541"/>
            <a:ext cx="10261600" cy="6227762"/>
          </a:xfrm>
          <a:prstGeom prst="rect">
            <a:avLst/>
          </a:prstGeom>
          <a:solidFill>
            <a:schemeClr val="bg1"/>
          </a:solidFill>
          <a:ln w="9525">
            <a:solidFill>
              <a:srgbClr val="3E4F58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de-CH" sz="800" b="1" dirty="0"/>
          </a:p>
        </p:txBody>
      </p:sp>
      <p:pic>
        <p:nvPicPr>
          <p:cNvPr id="7" name="Grafik 6" descr="Redshield trans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13358" y="213863"/>
            <a:ext cx="677649" cy="793666"/>
          </a:xfrm>
          <a:prstGeom prst="rect">
            <a:avLst/>
          </a:prstGeom>
        </p:spPr>
      </p:pic>
      <p:sp>
        <p:nvSpPr>
          <p:cNvPr id="8" name="Text Box 86"/>
          <p:cNvSpPr txBox="1">
            <a:spLocks noChangeArrowheads="1"/>
          </p:cNvSpPr>
          <p:nvPr userDrawn="1"/>
        </p:nvSpPr>
        <p:spPr bwMode="auto">
          <a:xfrm>
            <a:off x="1169442" y="154120"/>
            <a:ext cx="19356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de-DE" sz="2200" b="1" kern="0" dirty="0">
                <a:solidFill>
                  <a:srgbClr val="3E4F58"/>
                </a:solidFill>
                <a:latin typeface="HydraOT-ExtdBook" panose="02010605020101020102" pitchFamily="50" charset="0"/>
                <a:ea typeface="+mj-ea"/>
                <a:cs typeface="+mj-cs"/>
              </a:rPr>
              <a:t>Organigramm</a:t>
            </a:r>
            <a:endParaRPr lang="de-DE" sz="1400" kern="0" dirty="0">
              <a:solidFill>
                <a:srgbClr val="3E4F58"/>
              </a:solidFill>
              <a:latin typeface="HydraOT-ExtdBook" panose="02010605020101020102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813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5pPr>
      <a:lvl6pPr marL="504012"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6pPr>
      <a:lvl7pPr marL="1008023"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7pPr>
      <a:lvl8pPr marL="1512035"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8pPr>
      <a:lvl9pPr marL="2016047"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3528">
          <a:solidFill>
            <a:schemeClr val="tx1"/>
          </a:solidFill>
          <a:latin typeface="+mn-lt"/>
          <a:ea typeface="+mn-ea"/>
          <a:cs typeface="+mn-cs"/>
        </a:defRPr>
      </a:lvl1pPr>
      <a:lvl2pPr marL="819019" indent="-315008" algn="l" rtl="0" eaLnBrk="0" fontAlgn="base" hangingPunct="0">
        <a:spcBef>
          <a:spcPct val="20000"/>
        </a:spcBef>
        <a:spcAft>
          <a:spcPct val="0"/>
        </a:spcAft>
        <a:buChar char="–"/>
        <a:defRPr sz="3086">
          <a:solidFill>
            <a:schemeClr val="tx1"/>
          </a:solidFill>
          <a:latin typeface="+mn-lt"/>
        </a:defRPr>
      </a:lvl2pPr>
      <a:lvl3pPr marL="1260029" indent="-252006" algn="l" rtl="0" eaLnBrk="0" fontAlgn="base" hangingPunct="0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</a:defRPr>
      </a:lvl3pPr>
      <a:lvl4pPr marL="1764041" indent="-252006" algn="l" rtl="0" eaLnBrk="0" fontAlgn="base" hangingPunct="0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</a:defRPr>
      </a:lvl4pPr>
      <a:lvl5pPr marL="2268053" indent="-25200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5pPr>
      <a:lvl6pPr marL="2772064" indent="-25200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6076" indent="-25200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80088" indent="-25200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4099" indent="-25200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2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23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35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47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58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070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082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093" algn="l" defTabSz="100802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1">
          <p15:clr>
            <a:srgbClr val="A4A3A4"/>
          </p15:clr>
        </p15:guide>
        <p15:guide id="2" pos="737">
          <p15:clr>
            <a:srgbClr val="A4A3A4"/>
          </p15:clr>
        </p15:guide>
        <p15:guide id="3" pos="805">
          <p15:clr>
            <a:srgbClr val="A4A3A4"/>
          </p15:clr>
        </p15:guide>
        <p15:guide id="4" pos="873">
          <p15:clr>
            <a:srgbClr val="A4A3A4"/>
          </p15:clr>
        </p15:guide>
        <p15:guide id="5" pos="941">
          <p15:clr>
            <a:srgbClr val="A4A3A4"/>
          </p15:clr>
        </p15:guide>
        <p15:guide id="6" pos="1009">
          <p15:clr>
            <a:srgbClr val="A4A3A4"/>
          </p15:clr>
        </p15:guide>
        <p15:guide id="7" pos="669">
          <p15:clr>
            <a:srgbClr val="A4A3A4"/>
          </p15:clr>
        </p15:guide>
        <p15:guide id="8" pos="1077">
          <p15:clr>
            <a:srgbClr val="A4A3A4"/>
          </p15:clr>
        </p15:guide>
        <p15:guide id="9" pos="1349">
          <p15:clr>
            <a:srgbClr val="A4A3A4"/>
          </p15:clr>
        </p15:guide>
        <p15:guide id="10" pos="1417">
          <p15:clr>
            <a:srgbClr val="A4A3A4"/>
          </p15:clr>
        </p15:guide>
        <p15:guide id="11" pos="1485">
          <p15:clr>
            <a:srgbClr val="A4A3A4"/>
          </p15:clr>
        </p15:guide>
        <p15:guide id="12" pos="2234">
          <p15:clr>
            <a:srgbClr val="A4A3A4"/>
          </p15:clr>
        </p15:guide>
        <p15:guide id="13" pos="2506">
          <p15:clr>
            <a:srgbClr val="A4A3A4"/>
          </p15:clr>
        </p15:guide>
        <p15:guide id="14" pos="3390">
          <p15:clr>
            <a:srgbClr val="A4A3A4"/>
          </p15:clr>
        </p15:guide>
        <p15:guide id="15" pos="3458">
          <p15:clr>
            <a:srgbClr val="A4A3A4"/>
          </p15:clr>
        </p15:guide>
        <p15:guide id="16" pos="3526">
          <p15:clr>
            <a:srgbClr val="A4A3A4"/>
          </p15:clr>
        </p15:guide>
        <p15:guide id="17" pos="3594">
          <p15:clr>
            <a:srgbClr val="A4A3A4"/>
          </p15:clr>
        </p15:guide>
        <p15:guide id="18" pos="3662">
          <p15:clr>
            <a:srgbClr val="A4A3A4"/>
          </p15:clr>
        </p15:guide>
        <p15:guide id="19" pos="3934">
          <p15:clr>
            <a:srgbClr val="A4A3A4"/>
          </p15:clr>
        </p15:guide>
        <p15:guide id="20" pos="4003">
          <p15:clr>
            <a:srgbClr val="A4A3A4"/>
          </p15:clr>
        </p15:guide>
        <p15:guide id="21" pos="4071">
          <p15:clr>
            <a:srgbClr val="A4A3A4"/>
          </p15:clr>
        </p15:guide>
        <p15:guide id="22" pos="1825">
          <p15:clr>
            <a:srgbClr val="A4A3A4"/>
          </p15:clr>
        </p15:guide>
        <p15:guide id="23" pos="2029">
          <p15:clr>
            <a:srgbClr val="A4A3A4"/>
          </p15:clr>
        </p15:guide>
        <p15:guide id="24" pos="2097">
          <p15:clr>
            <a:srgbClr val="A4A3A4"/>
          </p15:clr>
        </p15:guide>
        <p15:guide id="25" pos="2165">
          <p15:clr>
            <a:srgbClr val="A4A3A4"/>
          </p15:clr>
        </p15:guide>
        <p15:guide id="26" pos="1757">
          <p15:clr>
            <a:srgbClr val="A4A3A4"/>
          </p15:clr>
        </p15:guide>
        <p15:guide id="27" pos="4207">
          <p15:clr>
            <a:srgbClr val="A4A3A4"/>
          </p15:clr>
        </p15:guide>
        <p15:guide id="28" pos="4275">
          <p15:clr>
            <a:srgbClr val="A4A3A4"/>
          </p15:clr>
        </p15:guide>
        <p15:guide id="29" pos="4343">
          <p15:clr>
            <a:srgbClr val="A4A3A4"/>
          </p15:clr>
        </p15:guide>
        <p15:guide id="30" pos="4411">
          <p15:clr>
            <a:srgbClr val="A4A3A4"/>
          </p15:clr>
        </p15:guide>
        <p15:guide id="31" pos="4479">
          <p15:clr>
            <a:srgbClr val="A4A3A4"/>
          </p15:clr>
        </p15:guide>
        <p15:guide id="32" pos="4547">
          <p15:clr>
            <a:srgbClr val="A4A3A4"/>
          </p15:clr>
        </p15:guide>
        <p15:guide id="33" pos="5159">
          <p15:clr>
            <a:srgbClr val="A4A3A4"/>
          </p15:clr>
        </p15:guide>
        <p15:guide id="34" pos="6112">
          <p15:clr>
            <a:srgbClr val="A4A3A4"/>
          </p15:clr>
        </p15:guide>
        <p15:guide id="35" pos="6180">
          <p15:clr>
            <a:srgbClr val="A4A3A4"/>
          </p15:clr>
        </p15:guide>
        <p15:guide id="36" pos="6316">
          <p15:clr>
            <a:srgbClr val="A4A3A4"/>
          </p15:clr>
        </p15:guide>
        <p15:guide id="37" pos="4615">
          <p15:clr>
            <a:srgbClr val="A4A3A4"/>
          </p15:clr>
        </p15:guide>
        <p15:guide id="38" pos="4751">
          <p15:clr>
            <a:srgbClr val="A4A3A4"/>
          </p15:clr>
        </p15:guide>
        <p15:guide id="39" pos="4819">
          <p15:clr>
            <a:srgbClr val="A4A3A4"/>
          </p15:clr>
        </p15:guide>
        <p15:guide id="40" pos="4887">
          <p15:clr>
            <a:srgbClr val="A4A3A4"/>
          </p15:clr>
        </p15:guide>
        <p15:guide id="41" pos="4955">
          <p15:clr>
            <a:srgbClr val="A4A3A4"/>
          </p15:clr>
        </p15:guide>
        <p15:guide id="42" pos="5023">
          <p15:clr>
            <a:srgbClr val="A4A3A4"/>
          </p15:clr>
        </p15:guide>
        <p15:guide id="43" pos="5227">
          <p15:clr>
            <a:srgbClr val="A4A3A4"/>
          </p15:clr>
        </p15:guide>
        <p15:guide id="44" pos="5431">
          <p15:clr>
            <a:srgbClr val="A4A3A4"/>
          </p15:clr>
        </p15:guide>
        <p15:guide id="45" pos="5567">
          <p15:clr>
            <a:srgbClr val="A4A3A4"/>
          </p15:clr>
        </p15:guide>
        <p15:guide id="46" pos="5840">
          <p15:clr>
            <a:srgbClr val="A4A3A4"/>
          </p15:clr>
        </p15:guide>
        <p15:guide id="47" pos="6452">
          <p15:clr>
            <a:srgbClr val="A4A3A4"/>
          </p15:clr>
        </p15:guide>
        <p15:guide id="48" pos="6520">
          <p15:clr>
            <a:srgbClr val="A4A3A4"/>
          </p15:clr>
        </p15:guide>
        <p15:guide id="49" pos="6656">
          <p15:clr>
            <a:srgbClr val="A4A3A4"/>
          </p15:clr>
        </p15:guide>
        <p15:guide id="50" orient="horz" pos="703">
          <p15:clr>
            <a:srgbClr val="A4A3A4"/>
          </p15:clr>
        </p15:guide>
        <p15:guide id="51" orient="horz" pos="4536">
          <p15:clr>
            <a:srgbClr val="A4A3A4"/>
          </p15:clr>
        </p15:guide>
        <p15:guide id="52" orient="horz" pos="136">
          <p15:clr>
            <a:srgbClr val="A4A3A4"/>
          </p15:clr>
        </p15:guide>
        <p15:guide id="53" orient="horz" pos="1519">
          <p15:clr>
            <a:srgbClr val="A4A3A4"/>
          </p15:clr>
        </p15:guide>
        <p15:guide id="54" orient="horz" pos="1315">
          <p15:clr>
            <a:srgbClr val="A4A3A4"/>
          </p15:clr>
        </p15:guide>
        <p15:guide id="55" orient="horz" pos="1383">
          <p15:clr>
            <a:srgbClr val="A4A3A4"/>
          </p15:clr>
        </p15:guide>
        <p15:guide id="56" orient="horz" pos="1995">
          <p15:clr>
            <a:srgbClr val="A4A3A4"/>
          </p15:clr>
        </p15:guide>
        <p15:guide id="57" orient="horz" pos="2132">
          <p15:clr>
            <a:srgbClr val="A4A3A4"/>
          </p15:clr>
        </p15:guide>
        <p15:guide id="58" orient="horz" pos="2880">
          <p15:clr>
            <a:srgbClr val="A4A3A4"/>
          </p15:clr>
        </p15:guide>
        <p15:guide id="59" orient="horz" pos="2200">
          <p15:clr>
            <a:srgbClr val="A4A3A4"/>
          </p15:clr>
        </p15:guide>
        <p15:guide id="60" orient="horz" pos="3084">
          <p15:clr>
            <a:srgbClr val="A4A3A4"/>
          </p15:clr>
        </p15:guide>
        <p15:guide id="61" orient="horz" pos="4468">
          <p15:clr>
            <a:srgbClr val="A4A3A4"/>
          </p15:clr>
        </p15:guide>
        <p15:guide id="62" orient="horz" pos="3628">
          <p15:clr>
            <a:srgbClr val="A4A3A4"/>
          </p15:clr>
        </p15:guide>
        <p15:guide id="63" pos="6588">
          <p15:clr>
            <a:srgbClr val="A4A3A4"/>
          </p15:clr>
        </p15:guide>
        <p15:guide id="64" pos="6384">
          <p15:clr>
            <a:srgbClr val="A4A3A4"/>
          </p15:clr>
        </p15:guide>
        <p15:guide id="65" pos="6248">
          <p15:clr>
            <a:srgbClr val="A4A3A4"/>
          </p15:clr>
        </p15:guide>
        <p15:guide id="66" pos="6044">
          <p15:clr>
            <a:srgbClr val="A4A3A4"/>
          </p15:clr>
        </p15:guide>
        <p15:guide id="67" pos="5976">
          <p15:clr>
            <a:srgbClr val="A4A3A4"/>
          </p15:clr>
        </p15:guide>
        <p15:guide id="68" pos="5908">
          <p15:clr>
            <a:srgbClr val="A4A3A4"/>
          </p15:clr>
        </p15:guide>
        <p15:guide id="69" pos="5704">
          <p15:clr>
            <a:srgbClr val="A4A3A4"/>
          </p15:clr>
        </p15:guide>
        <p15:guide id="70" pos="5772">
          <p15:clr>
            <a:srgbClr val="A4A3A4"/>
          </p15:clr>
        </p15:guide>
        <p15:guide id="71" pos="5635">
          <p15:clr>
            <a:srgbClr val="A4A3A4"/>
          </p15:clr>
        </p15:guide>
        <p15:guide id="72" pos="5499">
          <p15:clr>
            <a:srgbClr val="A4A3A4"/>
          </p15:clr>
        </p15:guide>
        <p15:guide id="73" pos="5363">
          <p15:clr>
            <a:srgbClr val="A4A3A4"/>
          </p15:clr>
        </p15:guide>
        <p15:guide id="74" pos="5295">
          <p15:clr>
            <a:srgbClr val="A4A3A4"/>
          </p15:clr>
        </p15:guide>
        <p15:guide id="75" pos="5091">
          <p15:clr>
            <a:srgbClr val="A4A3A4"/>
          </p15:clr>
        </p15:guide>
        <p15:guide id="76" pos="4683">
          <p15:clr>
            <a:srgbClr val="A4A3A4"/>
          </p15:clr>
        </p15:guide>
        <p15:guide id="77" pos="4139">
          <p15:clr>
            <a:srgbClr val="A4A3A4"/>
          </p15:clr>
        </p15:guide>
        <p15:guide id="78" pos="3866">
          <p15:clr>
            <a:srgbClr val="A4A3A4"/>
          </p15:clr>
        </p15:guide>
        <p15:guide id="79" pos="3798">
          <p15:clr>
            <a:srgbClr val="A4A3A4"/>
          </p15:clr>
        </p15:guide>
        <p15:guide id="80" pos="3730">
          <p15:clr>
            <a:srgbClr val="A4A3A4"/>
          </p15:clr>
        </p15:guide>
        <p15:guide id="81" pos="2574">
          <p15:clr>
            <a:srgbClr val="A4A3A4"/>
          </p15:clr>
        </p15:guide>
        <p15:guide id="82" pos="2642">
          <p15:clr>
            <a:srgbClr val="A4A3A4"/>
          </p15:clr>
        </p15:guide>
        <p15:guide id="83" pos="2710" userDrawn="1">
          <p15:clr>
            <a:srgbClr val="A4A3A4"/>
          </p15:clr>
        </p15:guide>
        <p15:guide id="84" pos="2778">
          <p15:clr>
            <a:srgbClr val="A4A3A4"/>
          </p15:clr>
        </p15:guide>
        <p15:guide id="85" pos="2982">
          <p15:clr>
            <a:srgbClr val="A4A3A4"/>
          </p15:clr>
        </p15:guide>
        <p15:guide id="86" pos="3050">
          <p15:clr>
            <a:srgbClr val="A4A3A4"/>
          </p15:clr>
        </p15:guide>
        <p15:guide id="87" pos="3118">
          <p15:clr>
            <a:srgbClr val="A4A3A4"/>
          </p15:clr>
        </p15:guide>
        <p15:guide id="88" pos="3186">
          <p15:clr>
            <a:srgbClr val="A4A3A4"/>
          </p15:clr>
        </p15:guide>
        <p15:guide id="89" pos="3254">
          <p15:clr>
            <a:srgbClr val="A4A3A4"/>
          </p15:clr>
        </p15:guide>
        <p15:guide id="90" pos="3322">
          <p15:clr>
            <a:srgbClr val="A4A3A4"/>
          </p15:clr>
        </p15:guide>
        <p15:guide id="91" pos="2846">
          <p15:clr>
            <a:srgbClr val="A4A3A4"/>
          </p15:clr>
        </p15:guide>
        <p15:guide id="92" pos="2914">
          <p15:clr>
            <a:srgbClr val="A4A3A4"/>
          </p15:clr>
        </p15:guide>
        <p15:guide id="93" pos="2302">
          <p15:clr>
            <a:srgbClr val="A4A3A4"/>
          </p15:clr>
        </p15:guide>
        <p15:guide id="94" pos="2370">
          <p15:clr>
            <a:srgbClr val="A4A3A4"/>
          </p15:clr>
        </p15:guide>
        <p15:guide id="95" pos="2438">
          <p15:clr>
            <a:srgbClr val="A4A3A4"/>
          </p15:clr>
        </p15:guide>
        <p15:guide id="96" pos="1961">
          <p15:clr>
            <a:srgbClr val="A4A3A4"/>
          </p15:clr>
        </p15:guide>
        <p15:guide id="97" pos="1893">
          <p15:clr>
            <a:srgbClr val="A4A3A4"/>
          </p15:clr>
        </p15:guide>
        <p15:guide id="98" pos="1553">
          <p15:clr>
            <a:srgbClr val="A4A3A4"/>
          </p15:clr>
        </p15:guide>
        <p15:guide id="99" pos="1621">
          <p15:clr>
            <a:srgbClr val="A4A3A4"/>
          </p15:clr>
        </p15:guide>
        <p15:guide id="100" pos="1689">
          <p15:clr>
            <a:srgbClr val="A4A3A4"/>
          </p15:clr>
        </p15:guide>
        <p15:guide id="102" pos="1213">
          <p15:clr>
            <a:srgbClr val="A4A3A4"/>
          </p15:clr>
        </p15:guide>
        <p15:guide id="103" pos="1281">
          <p15:clr>
            <a:srgbClr val="A4A3A4"/>
          </p15:clr>
        </p15:guide>
        <p15:guide id="104" pos="192">
          <p15:clr>
            <a:srgbClr val="A4A3A4"/>
          </p15:clr>
        </p15:guide>
        <p15:guide id="105" pos="396">
          <p15:clr>
            <a:srgbClr val="A4A3A4"/>
          </p15:clr>
        </p15:guide>
        <p15:guide id="106" pos="465">
          <p15:clr>
            <a:srgbClr val="A4A3A4"/>
          </p15:clr>
        </p15:guide>
        <p15:guide id="107" pos="533">
          <p15:clr>
            <a:srgbClr val="A4A3A4"/>
          </p15:clr>
        </p15:guide>
        <p15:guide id="108" pos="260">
          <p15:clr>
            <a:srgbClr val="A4A3A4"/>
          </p15:clr>
        </p15:guide>
        <p15:guide id="109" pos="328">
          <p15:clr>
            <a:srgbClr val="A4A3A4"/>
          </p15:clr>
        </p15:guide>
        <p15:guide id="110" pos="124">
          <p15:clr>
            <a:srgbClr val="A4A3A4"/>
          </p15:clr>
        </p15:guide>
        <p15:guide id="111" pos="56">
          <p15:clr>
            <a:srgbClr val="A4A3A4"/>
          </p15:clr>
        </p15:guide>
        <p15:guide id="112" orient="horz" pos="907">
          <p15:clr>
            <a:srgbClr val="A4A3A4"/>
          </p15:clr>
        </p15:guide>
        <p15:guide id="113" orient="horz" pos="975">
          <p15:clr>
            <a:srgbClr val="A4A3A4"/>
          </p15:clr>
        </p15:guide>
        <p15:guide id="114" orient="horz" pos="1111">
          <p15:clr>
            <a:srgbClr val="A4A3A4"/>
          </p15:clr>
        </p15:guide>
        <p15:guide id="116" orient="horz" pos="771">
          <p15:clr>
            <a:srgbClr val="A4A3A4"/>
          </p15:clr>
        </p15:guide>
        <p15:guide id="117" orient="horz" pos="1655">
          <p15:clr>
            <a:srgbClr val="A4A3A4"/>
          </p15:clr>
        </p15:guide>
        <p15:guide id="118" orient="horz" pos="1859">
          <p15:clr>
            <a:srgbClr val="A4A3A4"/>
          </p15:clr>
        </p15:guide>
        <p15:guide id="119" orient="horz" pos="2744">
          <p15:clr>
            <a:srgbClr val="A4A3A4"/>
          </p15:clr>
        </p15:guide>
        <p15:guide id="120" orient="horz" pos="2812">
          <p15:clr>
            <a:srgbClr val="A4A3A4"/>
          </p15:clr>
        </p15:guide>
        <p15:guide id="121" orient="horz" pos="3220">
          <p15:clr>
            <a:srgbClr val="A4A3A4"/>
          </p15:clr>
        </p15:guide>
        <p15:guide id="122" orient="horz" pos="3356">
          <p15:clr>
            <a:srgbClr val="A4A3A4"/>
          </p15:clr>
        </p15:guide>
        <p15:guide id="123" orient="horz" pos="3560">
          <p15:clr>
            <a:srgbClr val="A4A3A4"/>
          </p15:clr>
        </p15:guide>
        <p15:guide id="124" orient="horz" pos="249">
          <p15:clr>
            <a:srgbClr val="A4A3A4"/>
          </p15:clr>
        </p15:guide>
        <p15:guide id="125" orient="horz" pos="839">
          <p15:clr>
            <a:srgbClr val="A4A3A4"/>
          </p15:clr>
        </p15:guide>
        <p15:guide id="126" orient="horz" pos="1043">
          <p15:clr>
            <a:srgbClr val="A4A3A4"/>
          </p15:clr>
        </p15:guide>
        <p15:guide id="127" orient="horz" pos="1179">
          <p15:clr>
            <a:srgbClr val="A4A3A4"/>
          </p15:clr>
        </p15:guide>
        <p15:guide id="128" orient="horz" pos="1247">
          <p15:clr>
            <a:srgbClr val="A4A3A4"/>
          </p15:clr>
        </p15:guide>
        <p15:guide id="129" orient="horz" pos="1451">
          <p15:clr>
            <a:srgbClr val="A4A3A4"/>
          </p15:clr>
        </p15:guide>
        <p15:guide id="130" orient="horz" pos="1587">
          <p15:clr>
            <a:srgbClr val="A4A3A4"/>
          </p15:clr>
        </p15:guide>
        <p15:guide id="131" orient="horz" pos="1723">
          <p15:clr>
            <a:srgbClr val="A4A3A4"/>
          </p15:clr>
        </p15:guide>
        <p15:guide id="132" orient="horz" pos="1791">
          <p15:clr>
            <a:srgbClr val="A4A3A4"/>
          </p15:clr>
        </p15:guide>
        <p15:guide id="133" orient="horz" pos="1927">
          <p15:clr>
            <a:srgbClr val="A4A3A4"/>
          </p15:clr>
        </p15:guide>
        <p15:guide id="134" orient="horz" pos="2063">
          <p15:clr>
            <a:srgbClr val="A4A3A4"/>
          </p15:clr>
        </p15:guide>
        <p15:guide id="135" orient="horz" pos="2268">
          <p15:clr>
            <a:srgbClr val="A4A3A4"/>
          </p15:clr>
        </p15:guide>
        <p15:guide id="136" orient="horz" pos="2404">
          <p15:clr>
            <a:srgbClr val="A4A3A4"/>
          </p15:clr>
        </p15:guide>
        <p15:guide id="137" orient="horz" pos="2540">
          <p15:clr>
            <a:srgbClr val="A4A3A4"/>
          </p15:clr>
        </p15:guide>
        <p15:guide id="138" orient="horz" pos="2608">
          <p15:clr>
            <a:srgbClr val="A4A3A4"/>
          </p15:clr>
        </p15:guide>
        <p15:guide id="139" pos="6735">
          <p15:clr>
            <a:srgbClr val="A4A3A4"/>
          </p15:clr>
        </p15:guide>
        <p15:guide id="140" orient="horz" pos="2336">
          <p15:clr>
            <a:srgbClr val="A4A3A4"/>
          </p15:clr>
        </p15:guide>
        <p15:guide id="141" orient="horz" pos="2472">
          <p15:clr>
            <a:srgbClr val="A4A3A4"/>
          </p15:clr>
        </p15:guide>
        <p15:guide id="142" orient="horz" pos="2676">
          <p15:clr>
            <a:srgbClr val="A4A3A4"/>
          </p15:clr>
        </p15:guide>
        <p15:guide id="143" orient="horz" pos="2948">
          <p15:clr>
            <a:srgbClr val="A4A3A4"/>
          </p15:clr>
        </p15:guide>
        <p15:guide id="144" orient="horz" pos="3016">
          <p15:clr>
            <a:srgbClr val="A4A3A4"/>
          </p15:clr>
        </p15:guide>
        <p15:guide id="145" orient="horz" pos="3152">
          <p15:clr>
            <a:srgbClr val="A4A3A4"/>
          </p15:clr>
        </p15:guide>
        <p15:guide id="146" orient="horz" pos="3288">
          <p15:clr>
            <a:srgbClr val="A4A3A4"/>
          </p15:clr>
        </p15:guide>
        <p15:guide id="147" orient="horz" pos="3424">
          <p15:clr>
            <a:srgbClr val="A4A3A4"/>
          </p15:clr>
        </p15:guide>
        <p15:guide id="148" orient="horz" pos="3492">
          <p15:clr>
            <a:srgbClr val="A4A3A4"/>
          </p15:clr>
        </p15:guide>
        <p15:guide id="149" orient="horz" pos="3696">
          <p15:clr>
            <a:srgbClr val="A4A3A4"/>
          </p15:clr>
        </p15:guide>
        <p15:guide id="150" orient="horz" pos="3764">
          <p15:clr>
            <a:srgbClr val="A4A3A4"/>
          </p15:clr>
        </p15:guide>
        <p15:guide id="151" orient="horz" pos="3833">
          <p15:clr>
            <a:srgbClr val="A4A3A4"/>
          </p15:clr>
        </p15:guide>
        <p15:guide id="152" orient="horz" pos="3901">
          <p15:clr>
            <a:srgbClr val="A4A3A4"/>
          </p15:clr>
        </p15:guide>
        <p15:guide id="153" orient="horz" pos="3969">
          <p15:clr>
            <a:srgbClr val="A4A3A4"/>
          </p15:clr>
        </p15:guide>
        <p15:guide id="154" orient="horz" pos="4263">
          <p15:clr>
            <a:srgbClr val="A4A3A4"/>
          </p15:clr>
        </p15:guide>
        <p15:guide id="155" orient="horz" pos="4331">
          <p15:clr>
            <a:srgbClr val="A4A3A4"/>
          </p15:clr>
        </p15:guide>
        <p15:guide id="156" orient="horz" pos="4399">
          <p15:clr>
            <a:srgbClr val="A4A3A4"/>
          </p15:clr>
        </p15:guide>
        <p15:guide id="157" orient="horz" pos="4059">
          <p15:clr>
            <a:srgbClr val="A4A3A4"/>
          </p15:clr>
        </p15:guide>
        <p15:guide id="158" orient="horz" pos="4127">
          <p15:clr>
            <a:srgbClr val="A4A3A4"/>
          </p15:clr>
        </p15:guide>
        <p15:guide id="159" orient="horz" pos="4195">
          <p15:clr>
            <a:srgbClr val="A4A3A4"/>
          </p15:clr>
        </p15:guide>
        <p15:guide id="160" orient="horz" pos="4604">
          <p15:clr>
            <a:srgbClr val="A4A3A4"/>
          </p15:clr>
        </p15:guide>
        <p15:guide id="161" orient="horz" pos="4672">
          <p15:clr>
            <a:srgbClr val="A4A3A4"/>
          </p15:clr>
        </p15:guide>
        <p15:guide id="162" userDrawn="1">
          <p15:clr>
            <a:srgbClr val="A4A3A4"/>
          </p15:clr>
        </p15:guide>
        <p15:guide id="164" pos="1145" userDrawn="1">
          <p15:clr>
            <a:srgbClr val="A4A3A4"/>
          </p15:clr>
        </p15:guide>
        <p15:guide id="165" orient="horz" pos="158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Line 130"/>
          <p:cNvSpPr>
            <a:spLocks noChangeShapeType="1"/>
          </p:cNvSpPr>
          <p:nvPr/>
        </p:nvSpPr>
        <p:spPr bwMode="auto">
          <a:xfrm flipV="1">
            <a:off x="5273758" y="2411685"/>
            <a:ext cx="118827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 sz="1045"/>
          </a:p>
        </p:txBody>
      </p:sp>
      <p:sp>
        <p:nvSpPr>
          <p:cNvPr id="2207" name="Rectangle 159"/>
          <p:cNvSpPr>
            <a:spLocks noChangeArrowheads="1"/>
          </p:cNvSpPr>
          <p:nvPr/>
        </p:nvSpPr>
        <p:spPr bwMode="auto">
          <a:xfrm>
            <a:off x="1920442" y="5570990"/>
            <a:ext cx="1296000" cy="440866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Brennholz</a:t>
            </a: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31" name="Line 134"/>
          <p:cNvSpPr>
            <a:spLocks noChangeShapeType="1"/>
          </p:cNvSpPr>
          <p:nvPr/>
        </p:nvSpPr>
        <p:spPr bwMode="auto">
          <a:xfrm flipH="1">
            <a:off x="3437694" y="3877333"/>
            <a:ext cx="2617" cy="26028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 sz="1045" dirty="0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33338" y="6818197"/>
            <a:ext cx="5732266" cy="34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5322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454D5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454D52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l">
              <a:tabLst>
                <a:tab pos="177800" algn="l"/>
                <a:tab pos="450850" algn="l"/>
              </a:tabLst>
            </a:pPr>
            <a:r>
              <a:rPr lang="fr-CH" altLang="de-DE" sz="900" baseline="30000" dirty="0">
                <a:solidFill>
                  <a:srgbClr val="454D52"/>
                </a:solidFill>
                <a:latin typeface="Univers LT Std 47 Cn Lt" panose="020B0406020202040204" pitchFamily="34" charset="0"/>
              </a:rPr>
              <a:t>*	</a:t>
            </a:r>
            <a:r>
              <a:rPr lang="de-CH" altLang="de-DE" sz="900" dirty="0">
                <a:solidFill>
                  <a:srgbClr val="454D52"/>
                </a:solidFill>
                <a:latin typeface="Univers LT Std 47 Cn Lt" panose="020B0406020202040204" pitchFamily="34" charset="0"/>
              </a:rPr>
              <a:t>Mitglied der </a:t>
            </a:r>
            <a:r>
              <a:rPr lang="de-CH" altLang="de-DE" sz="900">
                <a:solidFill>
                  <a:srgbClr val="454D52"/>
                </a:solidFill>
                <a:latin typeface="Univers LT Std 47 Cn Lt" panose="020B0406020202040204" pitchFamily="34" charset="0"/>
              </a:rPr>
              <a:t>Geschäftsleitung </a:t>
            </a:r>
            <a:endParaRPr lang="de-CH" altLang="de-DE" sz="900" dirty="0">
              <a:solidFill>
                <a:srgbClr val="454D52"/>
              </a:solidFill>
              <a:latin typeface="Univers LT Std 47 Cn Lt" panose="020B0406020202040204" pitchFamily="34" charset="0"/>
            </a:endParaRPr>
          </a:p>
          <a:p>
            <a:pPr lvl="0" algn="l">
              <a:tabLst>
                <a:tab pos="177800" algn="l"/>
                <a:tab pos="450850" algn="l"/>
              </a:tabLst>
            </a:pPr>
            <a:r>
              <a:rPr lang="de-CH" altLang="de-DE" sz="900" dirty="0">
                <a:solidFill>
                  <a:srgbClr val="454D52"/>
                </a:solidFill>
                <a:latin typeface="Univers LT Std 47 Cn Lt" panose="020B0406020202040204" pitchFamily="34" charset="0"/>
              </a:rPr>
              <a:t>       BL Bereichsleitung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402941" y="141372"/>
            <a:ext cx="11520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900" dirty="0">
                <a:latin typeface="Univers LT Std 57 Cn" panose="020B0506020202050204" pitchFamily="34" charset="0"/>
              </a:rPr>
              <a:t>Version</a:t>
            </a:r>
          </a:p>
          <a:p>
            <a:pPr algn="r"/>
            <a:r>
              <a:rPr lang="de-CH" sz="900" dirty="0">
                <a:latin typeface="Univers LT Std 57 Cn" panose="020B0506020202050204" pitchFamily="34" charset="0"/>
              </a:rPr>
              <a:t>03.08.2026</a:t>
            </a:r>
          </a:p>
          <a:p>
            <a:pPr algn="r"/>
            <a:endParaRPr lang="de-CH" sz="900" dirty="0">
              <a:latin typeface="Univers LT Std 57 Cn" panose="020B0506020202050204" pitchFamily="34" charset="0"/>
            </a:endParaRPr>
          </a:p>
        </p:txBody>
      </p:sp>
      <p:sp>
        <p:nvSpPr>
          <p:cNvPr id="43" name="Rectangle 160"/>
          <p:cNvSpPr>
            <a:spLocks noChangeArrowheads="1"/>
          </p:cNvSpPr>
          <p:nvPr/>
        </p:nvSpPr>
        <p:spPr bwMode="auto">
          <a:xfrm>
            <a:off x="6478535" y="4892533"/>
            <a:ext cx="1444578" cy="453183"/>
          </a:xfrm>
          <a:prstGeom prst="rect">
            <a:avLst/>
          </a:prstGeom>
          <a:solidFill>
            <a:srgbClr val="3E4F58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0" bIns="72000" anchor="t" anchorCtr="0">
            <a:spAutoFit/>
          </a:bodyPr>
          <a:lstStyle/>
          <a:p>
            <a:pPr>
              <a:defRPr/>
            </a:pPr>
            <a:r>
              <a:rPr lang="de-DE" sz="1000" dirty="0">
                <a:solidFill>
                  <a:schemeClr val="bg1"/>
                </a:solidFill>
                <a:latin typeface="Univers LT Std 57 Cn" panose="020B0506020202050204" pitchFamily="34" charset="0"/>
              </a:rPr>
              <a:t>Nachtpikett</a:t>
            </a:r>
          </a:p>
          <a:p>
            <a:pPr marL="94503" indent="-94503" algn="l">
              <a:buFont typeface="Wingdings" panose="05000000000000000000" pitchFamily="2" charset="2"/>
              <a:buChar char="§"/>
              <a:defRPr/>
            </a:pPr>
            <a:endParaRPr lang="de-DE" sz="1000" dirty="0">
              <a:solidFill>
                <a:schemeClr val="bg1"/>
              </a:solidFill>
              <a:latin typeface="HydraOT-ExtdBook" panose="02010605020101020102" pitchFamily="50" charset="0"/>
            </a:endParaRPr>
          </a:p>
        </p:txBody>
      </p:sp>
      <p:sp>
        <p:nvSpPr>
          <p:cNvPr id="44" name="Rectangle 161"/>
          <p:cNvSpPr>
            <a:spLocks noChangeArrowheads="1"/>
          </p:cNvSpPr>
          <p:nvPr/>
        </p:nvSpPr>
        <p:spPr bwMode="auto">
          <a:xfrm>
            <a:off x="1920442" y="6236927"/>
            <a:ext cx="1296000" cy="428037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Schreinerei</a:t>
            </a: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185849" y="506865"/>
            <a:ext cx="3318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de-DE" sz="1400" kern="0" dirty="0">
                <a:solidFill>
                  <a:srgbClr val="3E4F58"/>
                </a:solidFill>
                <a:latin typeface="HydraOT-ExtdBook" panose="02010605020101020102" pitchFamily="50" charset="0"/>
              </a:rPr>
              <a:t>Hasenberg</a:t>
            </a:r>
          </a:p>
        </p:txBody>
      </p:sp>
      <p:sp>
        <p:nvSpPr>
          <p:cNvPr id="46" name="Rectangle 159"/>
          <p:cNvSpPr>
            <a:spLocks noChangeArrowheads="1"/>
          </p:cNvSpPr>
          <p:nvPr/>
        </p:nvSpPr>
        <p:spPr bwMode="auto">
          <a:xfrm>
            <a:off x="2825770" y="3239777"/>
            <a:ext cx="1296000" cy="648000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BL Tagesstruktur*</a:t>
            </a:r>
          </a:p>
          <a:p>
            <a:pPr>
              <a:defRPr/>
            </a:pPr>
            <a:endParaRPr lang="de-DE" sz="1200" baseline="30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r>
              <a:rPr lang="de-DE" sz="1200" baseline="30000" dirty="0" err="1">
                <a:solidFill>
                  <a:schemeClr val="bg1"/>
                </a:solidFill>
                <a:latin typeface="Univers LT Std 57 Cn" panose="020B0506020202050204" pitchFamily="34" charset="0"/>
              </a:rPr>
              <a:t>Stv</a:t>
            </a:r>
            <a:r>
              <a:rPr lang="de-DE" sz="1200" baseline="30000" dirty="0">
                <a:solidFill>
                  <a:schemeClr val="bg1"/>
                </a:solidFill>
                <a:latin typeface="Univers LT Std 57 Cn" panose="020B0506020202050204" pitchFamily="34" charset="0"/>
              </a:rPr>
              <a:t>. IL / </a:t>
            </a:r>
            <a:r>
              <a:rPr lang="de-DE" sz="1200" baseline="30000" dirty="0" err="1">
                <a:solidFill>
                  <a:schemeClr val="bg1"/>
                </a:solidFill>
                <a:latin typeface="Univers LT Std 57 Cn" panose="020B0506020202050204" pitchFamily="34" charset="0"/>
              </a:rPr>
              <a:t>Stv</a:t>
            </a:r>
            <a:r>
              <a:rPr lang="de-DE" sz="1200" baseline="30000" dirty="0">
                <a:solidFill>
                  <a:schemeClr val="bg1"/>
                </a:solidFill>
                <a:latin typeface="Univers LT Std 57 Cn" panose="020B0506020202050204" pitchFamily="34" charset="0"/>
              </a:rPr>
              <a:t>. BLWO</a:t>
            </a:r>
          </a:p>
          <a:p>
            <a:pPr>
              <a:defRPr/>
            </a:pPr>
            <a:endParaRPr lang="de-DE" sz="1000" baseline="30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800" baseline="30000" dirty="0">
              <a:solidFill>
                <a:schemeClr val="bg1"/>
              </a:solidFill>
              <a:latin typeface="Univers LT Pro 57 Cn" panose="020B0506020202050204" pitchFamily="34" charset="0"/>
            </a:endParaRP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47" name="Rectangle 159"/>
          <p:cNvSpPr>
            <a:spLocks noChangeArrowheads="1"/>
          </p:cNvSpPr>
          <p:nvPr/>
        </p:nvSpPr>
        <p:spPr bwMode="auto">
          <a:xfrm>
            <a:off x="1920442" y="4909597"/>
            <a:ext cx="1296000" cy="373591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Montage</a:t>
            </a:r>
          </a:p>
        </p:txBody>
      </p:sp>
      <p:sp>
        <p:nvSpPr>
          <p:cNvPr id="48" name="Rectangle 159"/>
          <p:cNvSpPr>
            <a:spLocks noChangeArrowheads="1"/>
          </p:cNvSpPr>
          <p:nvPr/>
        </p:nvSpPr>
        <p:spPr bwMode="auto">
          <a:xfrm>
            <a:off x="1920442" y="4175579"/>
            <a:ext cx="1296000" cy="410141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Tagesstätte</a:t>
            </a: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50" name="Rectangle 159"/>
          <p:cNvSpPr>
            <a:spLocks noChangeArrowheads="1"/>
          </p:cNvSpPr>
          <p:nvPr/>
        </p:nvSpPr>
        <p:spPr bwMode="auto">
          <a:xfrm>
            <a:off x="3678530" y="4175579"/>
            <a:ext cx="1296000" cy="409983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Hauswirtschaft</a:t>
            </a: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58" name="Rectangle 160"/>
          <p:cNvSpPr>
            <a:spLocks noChangeArrowheads="1"/>
          </p:cNvSpPr>
          <p:nvPr/>
        </p:nvSpPr>
        <p:spPr bwMode="auto">
          <a:xfrm>
            <a:off x="4518190" y="1384355"/>
            <a:ext cx="1511136" cy="512159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>
                <a:solidFill>
                  <a:schemeClr val="bg1"/>
                </a:solidFill>
                <a:latin typeface="HydraOT-ExtdBook" panose="02010605020101020102" pitchFamily="50" charset="0"/>
              </a:rPr>
              <a:t>Institutionsleitung*</a:t>
            </a:r>
            <a:br>
              <a:rPr lang="de-DE" sz="1000" dirty="0">
                <a:solidFill>
                  <a:schemeClr val="bg1"/>
                </a:solidFill>
                <a:latin typeface="Univers LT Std 57 Cn" panose="020B0506020202050204" pitchFamily="34" charset="0"/>
              </a:rPr>
            </a:br>
            <a:endParaRPr lang="de-DE" sz="8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</p:txBody>
      </p:sp>
      <p:sp>
        <p:nvSpPr>
          <p:cNvPr id="51" name="Rectangle 159"/>
          <p:cNvSpPr>
            <a:spLocks noChangeArrowheads="1"/>
          </p:cNvSpPr>
          <p:nvPr/>
        </p:nvSpPr>
        <p:spPr bwMode="auto">
          <a:xfrm>
            <a:off x="6478535" y="4181151"/>
            <a:ext cx="1444578" cy="411088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Team Wohnen</a:t>
            </a: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cxnSp>
        <p:nvCxnSpPr>
          <p:cNvPr id="54" name="Gerader Verbinder 53"/>
          <p:cNvCxnSpPr/>
          <p:nvPr/>
        </p:nvCxnSpPr>
        <p:spPr bwMode="auto">
          <a:xfrm>
            <a:off x="3437694" y="4355901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Gerader Verbinder 54"/>
          <p:cNvCxnSpPr/>
          <p:nvPr/>
        </p:nvCxnSpPr>
        <p:spPr bwMode="auto">
          <a:xfrm>
            <a:off x="3218920" y="6479979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r Verbinder 17"/>
          <p:cNvCxnSpPr>
            <a:cxnSpLocks/>
            <a:stCxn id="58" idx="2"/>
          </p:cNvCxnSpPr>
          <p:nvPr/>
        </p:nvCxnSpPr>
        <p:spPr bwMode="auto">
          <a:xfrm>
            <a:off x="5273758" y="1896514"/>
            <a:ext cx="0" cy="11716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Rectangle 159"/>
          <p:cNvSpPr>
            <a:spLocks noChangeArrowheads="1"/>
          </p:cNvSpPr>
          <p:nvPr/>
        </p:nvSpPr>
        <p:spPr bwMode="auto">
          <a:xfrm>
            <a:off x="3663645" y="4909597"/>
            <a:ext cx="1296000" cy="373275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Küche</a:t>
            </a: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67" name="Rectangle 159"/>
          <p:cNvSpPr>
            <a:spLocks noChangeArrowheads="1"/>
          </p:cNvSpPr>
          <p:nvPr/>
        </p:nvSpPr>
        <p:spPr bwMode="auto">
          <a:xfrm>
            <a:off x="6462029" y="3232857"/>
            <a:ext cx="1444578" cy="648000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BL Wohnen*</a:t>
            </a:r>
          </a:p>
          <a:p>
            <a:pPr>
              <a:defRPr/>
            </a:pPr>
            <a:endParaRPr lang="de-DE" sz="1000" baseline="30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r>
              <a:rPr lang="de-DE" sz="1200" baseline="30000" dirty="0" err="1">
                <a:solidFill>
                  <a:schemeClr val="bg1"/>
                </a:solidFill>
                <a:latin typeface="Univers LT Std 57 Cn" panose="020B0506020202050204" pitchFamily="34" charset="0"/>
              </a:rPr>
              <a:t>Stv</a:t>
            </a:r>
            <a:r>
              <a:rPr lang="de-DE" sz="1200" baseline="30000" dirty="0">
                <a:solidFill>
                  <a:schemeClr val="bg1"/>
                </a:solidFill>
                <a:latin typeface="Univers LT Std 57 Cn" panose="020B0506020202050204" pitchFamily="34" charset="0"/>
              </a:rPr>
              <a:t> . IL / </a:t>
            </a:r>
            <a:r>
              <a:rPr lang="de-DE" sz="1200" baseline="30000" dirty="0" err="1">
                <a:solidFill>
                  <a:schemeClr val="bg1"/>
                </a:solidFill>
                <a:latin typeface="Univers LT Std 57 Cn" panose="020B0506020202050204" pitchFamily="34" charset="0"/>
              </a:rPr>
              <a:t>Stv</a:t>
            </a:r>
            <a:r>
              <a:rPr lang="de-DE" sz="1200" baseline="30000" dirty="0">
                <a:solidFill>
                  <a:schemeClr val="bg1"/>
                </a:solidFill>
                <a:latin typeface="Univers LT Std 57 Cn" panose="020B0506020202050204" pitchFamily="34" charset="0"/>
              </a:rPr>
              <a:t>. BLTS</a:t>
            </a: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cxnSp>
        <p:nvCxnSpPr>
          <p:cNvPr id="77" name="Gerader Verbinder 76"/>
          <p:cNvCxnSpPr/>
          <p:nvPr/>
        </p:nvCxnSpPr>
        <p:spPr bwMode="auto">
          <a:xfrm>
            <a:off x="3221670" y="5796061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Gerader Verbinder 77"/>
          <p:cNvCxnSpPr/>
          <p:nvPr/>
        </p:nvCxnSpPr>
        <p:spPr bwMode="auto">
          <a:xfrm>
            <a:off x="3218920" y="5111985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Gerader Verbinder 78"/>
          <p:cNvCxnSpPr/>
          <p:nvPr/>
        </p:nvCxnSpPr>
        <p:spPr bwMode="auto">
          <a:xfrm>
            <a:off x="3221670" y="4355743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Gerader Verbinder 80"/>
          <p:cNvCxnSpPr/>
          <p:nvPr/>
        </p:nvCxnSpPr>
        <p:spPr bwMode="auto">
          <a:xfrm>
            <a:off x="3437694" y="5111985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Line 134"/>
          <p:cNvSpPr>
            <a:spLocks noChangeShapeType="1"/>
          </p:cNvSpPr>
          <p:nvPr/>
        </p:nvSpPr>
        <p:spPr bwMode="auto">
          <a:xfrm>
            <a:off x="6241787" y="3537576"/>
            <a:ext cx="11154" cy="15586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 sz="1045" dirty="0"/>
          </a:p>
        </p:txBody>
      </p:sp>
      <p:cxnSp>
        <p:nvCxnSpPr>
          <p:cNvPr id="83" name="Gerader Verbinder 82"/>
          <p:cNvCxnSpPr/>
          <p:nvPr/>
        </p:nvCxnSpPr>
        <p:spPr bwMode="auto">
          <a:xfrm>
            <a:off x="6256351" y="5103869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Gerader Verbinder 83"/>
          <p:cNvCxnSpPr/>
          <p:nvPr/>
        </p:nvCxnSpPr>
        <p:spPr bwMode="auto">
          <a:xfrm>
            <a:off x="6259761" y="4392890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Line 130"/>
          <p:cNvSpPr>
            <a:spLocks noChangeShapeType="1"/>
          </p:cNvSpPr>
          <p:nvPr/>
        </p:nvSpPr>
        <p:spPr bwMode="auto">
          <a:xfrm>
            <a:off x="3437694" y="3068150"/>
            <a:ext cx="381642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 sz="1045"/>
          </a:p>
        </p:txBody>
      </p:sp>
      <p:cxnSp>
        <p:nvCxnSpPr>
          <p:cNvPr id="94" name="Gerader Verbinder 93"/>
          <p:cNvCxnSpPr>
            <a:cxnSpLocks/>
            <a:stCxn id="87" idx="0"/>
          </p:cNvCxnSpPr>
          <p:nvPr/>
        </p:nvCxnSpPr>
        <p:spPr bwMode="auto">
          <a:xfrm>
            <a:off x="3437694" y="3068150"/>
            <a:ext cx="0" cy="1440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Gerader Verbinder 95"/>
          <p:cNvCxnSpPr/>
          <p:nvPr/>
        </p:nvCxnSpPr>
        <p:spPr bwMode="auto">
          <a:xfrm>
            <a:off x="7254118" y="306815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2F51AE8F-93A3-45B1-AC72-6321CCC1B1B3}"/>
              </a:ext>
            </a:extLst>
          </p:cNvPr>
          <p:cNvCxnSpPr>
            <a:cxnSpLocks/>
          </p:cNvCxnSpPr>
          <p:nvPr/>
        </p:nvCxnSpPr>
        <p:spPr bwMode="auto">
          <a:xfrm>
            <a:off x="6241787" y="3529941"/>
            <a:ext cx="2090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ectangle 159">
            <a:extLst>
              <a:ext uri="{FF2B5EF4-FFF2-40B4-BE49-F238E27FC236}">
                <a16:creationId xmlns:a16="http://schemas.microsoft.com/office/drawing/2014/main" id="{2D0FF31B-625A-4DF6-B13C-579B76900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2029" y="2231670"/>
            <a:ext cx="2151448" cy="431667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r>
              <a:rPr lang="de-CH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Administration / Assistenz der GL</a:t>
            </a: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000" dirty="0">
              <a:solidFill>
                <a:schemeClr val="bg1"/>
              </a:solidFill>
              <a:latin typeface="Univers LT Std 57 Cn" panose="020B0506020202050204" pitchFamily="34" charset="0"/>
            </a:endParaRP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sp>
        <p:nvSpPr>
          <p:cNvPr id="5" name="Rectangle 159">
            <a:extLst>
              <a:ext uri="{FF2B5EF4-FFF2-40B4-BE49-F238E27FC236}">
                <a16:creationId xmlns:a16="http://schemas.microsoft.com/office/drawing/2014/main" id="{D27DD68D-3A97-2D59-0137-DE9DA3D6F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655" y="5575186"/>
            <a:ext cx="1296000" cy="373275"/>
          </a:xfrm>
          <a:prstGeom prst="rect">
            <a:avLst/>
          </a:prstGeom>
          <a:solidFill>
            <a:srgbClr val="00A6D4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72000" rIns="0" bIns="72000" anchor="t" anchorCtr="0"/>
          <a:lstStyle/>
          <a:p>
            <a:pPr>
              <a:defRPr/>
            </a:pPr>
            <a:r>
              <a:rPr lang="de-DE" sz="1200" dirty="0">
                <a:solidFill>
                  <a:schemeClr val="bg1"/>
                </a:solidFill>
                <a:latin typeface="HydraOT-ExtdBook" panose="02010605020101020102" pitchFamily="50" charset="0"/>
              </a:rPr>
              <a:t>Bio-Gemüse</a:t>
            </a:r>
          </a:p>
          <a:p>
            <a:pPr>
              <a:defRPr/>
            </a:pPr>
            <a:endParaRPr lang="de-DE" sz="1102" dirty="0">
              <a:latin typeface="HydraOT-ExtdBook" panose="02010605020101020102" pitchFamily="50" charset="0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A6837775-0941-E1EB-A6AE-2DC647B262A8}"/>
              </a:ext>
            </a:extLst>
          </p:cNvPr>
          <p:cNvCxnSpPr/>
          <p:nvPr/>
        </p:nvCxnSpPr>
        <p:spPr bwMode="auto">
          <a:xfrm>
            <a:off x="3437596" y="5794454"/>
            <a:ext cx="218774" cy="1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87709234"/>
      </p:ext>
    </p:extLst>
  </p:cSld>
  <p:clrMapOvr>
    <a:masterClrMapping/>
  </p:clrMapOvr>
</p:sld>
</file>

<file path=ppt/theme/theme1.xml><?xml version="1.0" encoding="utf-8"?>
<a:theme xmlns:a="http://schemas.openxmlformats.org/drawingml/2006/main" name="1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>
          <a:solidFill>
            <a:schemeClr val="tx1"/>
          </a:solidFill>
          <a:miter lim="800000"/>
          <a:headEnd/>
          <a:tailEnd/>
        </a:ln>
        <a:effectLst>
          <a:outerShdw dist="35921" dir="2700000" algn="ctr" rotWithShape="0">
            <a:schemeClr val="bg2"/>
          </a:outerShdw>
        </a:effectLst>
      </a:spPr>
      <a:bodyPr wrap="none" anchor="ctr"/>
      <a:lstStyle>
        <a:defPPr>
          <a:defRPr sz="800" b="1" dirty="0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f22732-d586-4b7d-b96a-f1e4793cf752" xsi:nil="true"/>
    <lcf76f155ced4ddcb4097134ff3c332f xmlns="e1ba8f4d-bcc7-4413-9125-60e095eebc31">
      <Terms xmlns="http://schemas.microsoft.com/office/infopath/2007/PartnerControls"/>
    </lcf76f155ced4ddcb4097134ff3c332f>
    <_x0032_026 xmlns="e1ba8f4d-bcc7-4413-9125-60e095eebc3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0B687A68A706449F91F7BEF9E4C83C" ma:contentTypeVersion="14" ma:contentTypeDescription="Ein neues Dokument erstellen." ma:contentTypeScope="" ma:versionID="c84265796d9059827b8989e3fd0815ee">
  <xsd:schema xmlns:xsd="http://www.w3.org/2001/XMLSchema" xmlns:xs="http://www.w3.org/2001/XMLSchema" xmlns:p="http://schemas.microsoft.com/office/2006/metadata/properties" xmlns:ns2="e1ba8f4d-bcc7-4413-9125-60e095eebc31" xmlns:ns3="7bf22732-d586-4b7d-b96a-f1e4793cf752" targetNamespace="http://schemas.microsoft.com/office/2006/metadata/properties" ma:root="true" ma:fieldsID="41f7698b5e63a8011b1dc664d96fb306" ns2:_="" ns3:_="">
    <xsd:import namespace="e1ba8f4d-bcc7-4413-9125-60e095eebc31"/>
    <xsd:import namespace="7bf22732-d586-4b7d-b96a-f1e4793cf7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EventHashCode" minOccurs="0"/>
                <xsd:element ref="ns2:MediaLengthInSeconds" minOccurs="0"/>
                <xsd:element ref="ns2:MediaServiceGenerationTim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x0032_026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ba8f4d-bcc7-4413-9125-60e095eeb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38d3a929-84af-409e-a994-a1a49d9d1a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0032_026" ma:index="21" nillable="true" ma:displayName="2026" ma:format="Dropdown" ma:internalName="_x0032_026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22732-d586-4b7d-b96a-f1e4793cf7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80ed20c-f49a-4405-b812-f397b7be0b3e}" ma:internalName="TaxCatchAll" ma:showField="CatchAllData" ma:web="7bf22732-d586-4b7d-b96a-f1e4793cf7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B4D561-7EF6-4B38-BE9C-50E3FDE25020}">
  <ds:schemaRefs>
    <ds:schemaRef ds:uri="http://schemas.microsoft.com/office/2006/metadata/properties"/>
    <ds:schemaRef ds:uri="http://schemas.microsoft.com/office/infopath/2007/PartnerControls"/>
    <ds:schemaRef ds:uri="7bf22732-d586-4b7d-b96a-f1e4793cf752"/>
    <ds:schemaRef ds:uri="e1ba8f4d-bcc7-4413-9125-60e095eebc31"/>
  </ds:schemaRefs>
</ds:datastoreItem>
</file>

<file path=customXml/itemProps2.xml><?xml version="1.0" encoding="utf-8"?>
<ds:datastoreItem xmlns:ds="http://schemas.openxmlformats.org/officeDocument/2006/customXml" ds:itemID="{AEA2AF1E-E7D2-4B97-AF4A-707EA85B8E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7F3F13-E750-413B-922C-1A91C90DB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ba8f4d-bcc7-4413-9125-60e095eebc31"/>
    <ds:schemaRef ds:uri="7bf22732-d586-4b7d-b96a-f1e4793cf7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</Words>
  <Application>Microsoft Office PowerPoint</Application>
  <PresentationFormat>Benutzerdefiniert</PresentationFormat>
  <Paragraphs>27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Arial</vt:lpstr>
      <vt:lpstr>HydraOT-ExtdBook</vt:lpstr>
      <vt:lpstr>Times New Roman</vt:lpstr>
      <vt:lpstr>Univers LT Pro 57 Cn</vt:lpstr>
      <vt:lpstr>Univers LT Std 47 Cn Lt</vt:lpstr>
      <vt:lpstr>Univers LT Std 57 Cn</vt:lpstr>
      <vt:lpstr>Wingdings</vt:lpstr>
      <vt:lpstr>1_Standarddesign</vt:lpstr>
      <vt:lpstr>PowerPoint-Präsentation</vt:lpstr>
    </vt:vector>
  </TitlesOfParts>
  <Company>The Salvation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Heilsarmee</dc:creator>
  <cp:lastModifiedBy>Violeta Dobreva</cp:lastModifiedBy>
  <cp:revision>530</cp:revision>
  <cp:lastPrinted>2016-04-14T09:49:12Z</cp:lastPrinted>
  <dcterms:created xsi:type="dcterms:W3CDTF">1999-08-12T15:19:40Z</dcterms:created>
  <dcterms:modified xsi:type="dcterms:W3CDTF">2026-08-17T09:29:21Z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0x010100110B687A68A706449F91F7BEF9E4C83C</vt:lpwstr>
  </property>
  <property fmtid="{D5CDD505-2E9C-101B-9397-08002B2CF9AE}" pid="3" name="Order">
    <vt:r8>11000</vt:r8>
  </property>
  <property fmtid="{D5CDD505-2E9C-101B-9397-08002B2CF9AE}" pid="4" name="MediaServiceImageTags">
    <vt:lpwstr/>
  </property>
</Properties>
</file>